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F9C9-CC41-42EE-B1B3-5A918BB7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B082E-325D-4F6A-8BEA-FE72E156C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7FC2-3478-432B-9448-E1518231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64EEF-DE1D-43E9-8DE9-799477A9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4C6F-0B7F-4764-88DA-0B0567FD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1AF5-A5E2-4A02-A290-7D8516F5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CC03F-9B57-4323-9B3D-B357F8C5E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FC32-6108-47E0-8FB8-AC888887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A378F-E7B9-4595-91BA-4637F4B7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C0FC-7EAA-43DC-AD7B-8C360C70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89DEC-6F19-47DB-9B99-9D4BC367D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6C48F-130A-4988-A4FB-4159327FB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5607A-F0F6-45B7-8EE0-0593D729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E889-3209-4FE0-A1EA-87DD534C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F32-EED4-4E79-96AC-953DE042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9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1536-95C8-49D4-B6E0-DD75FECF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B7E1-74A0-44FD-810A-BCFE59C9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503C-3C96-4E62-B4BE-DD01136E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C7168-AA97-489A-A37F-4D757E9F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7033-B9FB-4DCD-AC21-687E597E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CB9B-873D-442E-94B0-2B0C1F79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04D32-F466-435C-A33F-540577D9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6A564-524C-449E-86AE-C688FB42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517C8-2E26-4AEC-B51C-29647069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CF92-0A72-45AC-A28E-E40D88F7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1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A2FE-3888-4571-A9A0-11636A57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8E54-E79F-4FF4-B491-59A4536A7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96D69-5CC7-4B2F-90B8-4FD96BC0A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09BA9-B01D-42FA-8586-A1372E8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4655E-3889-456E-9B6E-1AF156A2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9761A-6214-43A3-B4FD-A31B969E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1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55B7-5B29-422D-9240-CEF95C87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B3C40-C94E-4B22-AECE-8A86288A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941CC-F347-4A72-9879-F36D0CC4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000F2-B1B6-4E75-9979-179913161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04477-EA5B-41A8-B322-C2C08F63C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C33BE-834C-4F70-8B0B-2D275BB6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67017-BC0B-499E-ADE1-C1E7366F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F5BEE-CE62-4278-A3B8-C07E67F9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CBFB-8022-42C2-BB8F-F71EC431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3BAB0-025D-45AC-A965-A953C8CC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D5AA2-326F-4501-9461-DE4273A7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12A5F-54B3-49EC-B19C-DC8DEF73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67DD1-3733-4205-AAEA-F50FDED0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76549-1C64-45CD-8551-FC1E5226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D588B-A295-46B2-9237-40A83175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6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74A8-9D24-4662-A57A-ECD82371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975E-2D79-478F-800F-6FD85932A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F2496-A307-415E-B3B5-74E649D1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EBC0-FE5F-4D3E-9333-ECFA86AB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6D4A3-5C93-4287-B789-E7B813D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087A6-549A-45F0-A970-BDCD0EC3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6E59-AD46-439B-B20F-0F2293C0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7C8B1-3844-46DF-B08B-1C2257466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FD0B4-6968-41A9-AE2A-53B94BA1D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EAF99-5CE2-41E4-8C8B-78E5BB37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A6CFD-F700-4C58-968B-12028FEE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B3D70-A1D7-4601-AB14-D919240C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29A6C-3E58-4A2D-AEF6-3838950D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CCE96-DAAA-47AD-BCE6-1937803C9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8FA3F-AE5A-4D52-8E15-BDA7F8F47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9EDD-3538-4D27-A2FE-7F3D96FE9724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BDD5-1C69-4E19-9D31-6E5E68B0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A91CA-169C-4774-9A0A-7043A41A0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600A-83F5-429A-99C6-7F45F01A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4B014-02CF-48AC-A842-459A311FB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2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8F10E-ECDE-4D2A-9193-07A5DC9EB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2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3AA8D-28A5-4ECB-9C28-82C3F04D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2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24744-4125-48D3-8970-FAF3D0307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6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FFA9E-675B-4E01-8438-0CCEEDA6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1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Raina goel</dc:creator>
  <cp:lastModifiedBy>CONSAM CEO</cp:lastModifiedBy>
  <cp:revision>1</cp:revision>
  <dcterms:created xsi:type="dcterms:W3CDTF">2021-05-07T08:53:17Z</dcterms:created>
  <dcterms:modified xsi:type="dcterms:W3CDTF">2021-05-07T15:43:35Z</dcterms:modified>
</cp:coreProperties>
</file>